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7" r:id="rId2"/>
    <p:sldId id="288" r:id="rId3"/>
    <p:sldId id="295" r:id="rId4"/>
    <p:sldId id="291" r:id="rId5"/>
    <p:sldId id="301" r:id="rId6"/>
    <p:sldId id="289" r:id="rId7"/>
    <p:sldId id="296" r:id="rId8"/>
    <p:sldId id="290" r:id="rId9"/>
    <p:sldId id="297" r:id="rId10"/>
    <p:sldId id="292" r:id="rId11"/>
    <p:sldId id="302" r:id="rId12"/>
    <p:sldId id="293" r:id="rId13"/>
    <p:sldId id="298" r:id="rId14"/>
    <p:sldId id="294" r:id="rId15"/>
    <p:sldId id="299" r:id="rId1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aghan Charkowick" initials="M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D2"/>
    <a:srgbClr val="ED1C24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830" autoAdjust="0"/>
    <p:restoredTop sz="94729"/>
  </p:normalViewPr>
  <p:slideViewPr>
    <p:cSldViewPr snapToGrid="0" snapToObjects="1">
      <p:cViewPr varScale="1">
        <p:scale>
          <a:sx n="67" d="100"/>
          <a:sy n="67" d="100"/>
        </p:scale>
        <p:origin x="-1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9" d="100"/>
          <a:sy n="69" d="100"/>
        </p:scale>
        <p:origin x="-2568" y="-12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commentAuthors" Target="commentAuthor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18/07/25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B6A6B-5BFC-E542-A03F-7A9B37FA6DD1}" type="datetimeFigureOut">
              <a:rPr lang="en-US" smtClean="0"/>
              <a:t>18/07/25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03C5E-4B3F-FF40-87F5-D5C43407C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56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113" y="1843805"/>
            <a:ext cx="8105775" cy="2662481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1647825" y="6035773"/>
            <a:ext cx="7727992" cy="454358"/>
            <a:chOff x="1647825" y="6035773"/>
            <a:chExt cx="7727992" cy="454358"/>
          </a:xfrm>
        </p:grpSpPr>
        <p:sp>
          <p:nvSpPr>
            <p:cNvPr id="2" name="TextBox 1"/>
            <p:cNvSpPr txBox="1"/>
            <p:nvPr userDrawn="1"/>
          </p:nvSpPr>
          <p:spPr>
            <a:xfrm>
              <a:off x="2108242" y="6077480"/>
              <a:ext cx="7267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8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8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8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8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47825" y="6035773"/>
              <a:ext cx="460417" cy="454358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2844" y="1600201"/>
            <a:ext cx="8018313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12047" y="6359567"/>
            <a:ext cx="1066968" cy="354242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44" y="6370078"/>
            <a:ext cx="6789798" cy="333221"/>
            <a:chOff x="562844" y="6370078"/>
            <a:chExt cx="6789798" cy="333221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44967" y="6382800"/>
              <a:ext cx="6507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2844" y="6370078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3298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446359" y="6369124"/>
            <a:ext cx="6919640" cy="333221"/>
            <a:chOff x="446359" y="6369124"/>
            <a:chExt cx="6919640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728482" y="6381846"/>
              <a:ext cx="66375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6359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AU" dirty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enter presenter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588" y="343814"/>
            <a:ext cx="4112824" cy="1350927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2186377" y="6447071"/>
            <a:ext cx="6551223" cy="333673"/>
            <a:chOff x="3209637" y="6447071"/>
            <a:chExt cx="6551223" cy="333673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3491760" y="6447071"/>
              <a:ext cx="626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baseline="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09637" y="644752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60" y="274639"/>
            <a:ext cx="801828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60" y="1600201"/>
            <a:ext cx="8018280" cy="4525963"/>
          </a:xfrm>
        </p:spPr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6296" y="6360363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60" y="6372783"/>
            <a:ext cx="6999083" cy="333221"/>
            <a:chOff x="562860" y="6372783"/>
            <a:chExt cx="6999083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44984" y="6385505"/>
              <a:ext cx="67169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2860" y="637278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685800" y="6369124"/>
            <a:ext cx="6948714" cy="333221"/>
            <a:chOff x="685800" y="6369124"/>
            <a:chExt cx="6948714" cy="333221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967924" y="6381846"/>
              <a:ext cx="66665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5800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97" y="274639"/>
            <a:ext cx="8298205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897" y="1600201"/>
            <a:ext cx="3836708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2502" y="1600201"/>
            <a:ext cx="4038600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422897" y="6369124"/>
            <a:ext cx="7269674" cy="333221"/>
            <a:chOff x="422897" y="6369124"/>
            <a:chExt cx="726967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05021" y="6381846"/>
              <a:ext cx="6987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289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241" y="1535113"/>
            <a:ext cx="383829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241" y="2174875"/>
            <a:ext cx="38382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9382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938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562844" y="6372781"/>
            <a:ext cx="7107956" cy="333221"/>
            <a:chOff x="562844" y="6372781"/>
            <a:chExt cx="7107956" cy="333221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844968" y="6385503"/>
              <a:ext cx="68258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2844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10887" y="6372781"/>
            <a:ext cx="7130884" cy="333221"/>
            <a:chOff x="510887" y="6372781"/>
            <a:chExt cx="713088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93011" y="6385503"/>
              <a:ext cx="684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0887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973" y="273049"/>
            <a:ext cx="2797026" cy="1162051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4503" y="273052"/>
            <a:ext cx="5111750" cy="5853113"/>
          </a:xfrm>
        </p:spPr>
        <p:txBody>
          <a:bodyPr/>
          <a:lstStyle>
            <a:lvl1pPr>
              <a:defRPr sz="3200">
                <a:latin typeface="Raleway" panose="020B0503030101060003" pitchFamily="34" charset="0"/>
              </a:defRPr>
            </a:lvl1pPr>
            <a:lvl2pPr>
              <a:defRPr sz="2800">
                <a:latin typeface="Raleway" panose="020B0503030101060003" pitchFamily="34" charset="0"/>
              </a:defRPr>
            </a:lvl2pPr>
            <a:lvl3pPr>
              <a:defRPr sz="2400">
                <a:latin typeface="Raleway" panose="020B0503030101060003" pitchFamily="34" charset="0"/>
              </a:defRPr>
            </a:lvl3pPr>
            <a:lvl4pPr>
              <a:defRPr sz="2000">
                <a:latin typeface="Raleway" panose="020B0503030101060003" pitchFamily="34" charset="0"/>
              </a:defRPr>
            </a:lvl4pPr>
            <a:lvl5pPr>
              <a:defRPr sz="2000">
                <a:latin typeface="Raleway" panose="020B05030301010600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973" y="1435102"/>
            <a:ext cx="2797026" cy="46910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563366" y="6369124"/>
            <a:ext cx="7129204" cy="333221"/>
            <a:chOff x="563366" y="6369124"/>
            <a:chExt cx="7129204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845489" y="6381846"/>
              <a:ext cx="68470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3366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Raleway" panose="020B05030301010600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866487" y="6369124"/>
            <a:ext cx="6251203" cy="333221"/>
            <a:chOff x="866487" y="6369124"/>
            <a:chExt cx="6251203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1148611" y="6381846"/>
              <a:ext cx="5969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648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99D2"/>
          </a:solidFill>
          <a:latin typeface="Raleway" panose="020B0503030101060003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maxresdefaul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996" b="-4996"/>
          <a:stretch>
            <a:fillRect/>
          </a:stretch>
        </p:blipFill>
        <p:spPr>
          <a:xfrm>
            <a:off x="187183" y="852360"/>
            <a:ext cx="8956817" cy="4925904"/>
          </a:xfrm>
        </p:spPr>
      </p:pic>
    </p:spTree>
    <p:extLst>
      <p:ext uri="{BB962C8B-B14F-4D97-AF65-F5344CB8AC3E}">
        <p14:creationId xmlns:p14="http://schemas.microsoft.com/office/powerpoint/2010/main" val="233428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990602" y="2138065"/>
            <a:ext cx="75660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6000" b="1" dirty="0" smtClean="0">
                <a:solidFill>
                  <a:srgbClr val="0099D2"/>
                </a:solidFill>
                <a:latin typeface="Raleway"/>
                <a:cs typeface="Raleway"/>
              </a:rPr>
              <a:t>Activism is the same as advocacy.</a:t>
            </a:r>
            <a:endParaRPr lang="en-US" altLang="en-US" sz="6000" b="1" dirty="0">
              <a:solidFill>
                <a:srgbClr val="0099D2"/>
              </a:solidFill>
              <a:latin typeface="Raleway"/>
              <a:cs typeface="Raleway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11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maxresdefault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01" t="-745" b="-425"/>
          <a:stretch/>
        </p:blipFill>
        <p:spPr>
          <a:xfrm>
            <a:off x="2445347" y="1042680"/>
            <a:ext cx="4272255" cy="4530925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15793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990602" y="2138065"/>
            <a:ext cx="75660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6000" b="1" dirty="0" smtClean="0">
                <a:solidFill>
                  <a:srgbClr val="0099D2"/>
                </a:solidFill>
                <a:latin typeface="Raleway"/>
                <a:cs typeface="Raleway"/>
              </a:rPr>
              <a:t>You need evidence to do advocacy.</a:t>
            </a:r>
            <a:endParaRPr lang="en-US" altLang="en-US" sz="6000" b="1" dirty="0">
              <a:solidFill>
                <a:srgbClr val="0099D2"/>
              </a:solidFill>
              <a:latin typeface="Raleway"/>
              <a:cs typeface="Raleway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03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5" descr="maxresdefault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4" r="55106" b="-1272"/>
          <a:stretch/>
        </p:blipFill>
        <p:spPr>
          <a:xfrm>
            <a:off x="2594621" y="1061638"/>
            <a:ext cx="4021095" cy="454988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00341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990602" y="2138065"/>
            <a:ext cx="75660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6000" b="1" dirty="0" smtClean="0">
                <a:solidFill>
                  <a:srgbClr val="0099D2"/>
                </a:solidFill>
                <a:latin typeface="Raleway"/>
                <a:cs typeface="Raleway"/>
              </a:rPr>
              <a:t>Advocacy can affect change.</a:t>
            </a:r>
            <a:endParaRPr lang="en-US" altLang="en-US" sz="6000" b="1" dirty="0">
              <a:solidFill>
                <a:srgbClr val="0099D2"/>
              </a:solidFill>
              <a:latin typeface="Raleway"/>
              <a:cs typeface="Raleway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5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5" descr="maxresdefault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4" r="55106" b="-1272"/>
          <a:stretch/>
        </p:blipFill>
        <p:spPr>
          <a:xfrm>
            <a:off x="2594621" y="1061638"/>
            <a:ext cx="4021095" cy="454988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87818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5"/>
          <p:cNvSpPr txBox="1">
            <a:spLocks noChangeArrowheads="1"/>
          </p:cNvSpPr>
          <p:nvPr/>
        </p:nvSpPr>
        <p:spPr bwMode="auto">
          <a:xfrm>
            <a:off x="838202" y="1062335"/>
            <a:ext cx="75660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6000" dirty="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True or False?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6000" dirty="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Communications is important for advocacy.</a:t>
            </a: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990602" y="1676400"/>
            <a:ext cx="756602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6000" b="1" dirty="0" smtClean="0">
                <a:solidFill>
                  <a:srgbClr val="0099D2"/>
                </a:solidFill>
                <a:latin typeface="Raleway"/>
                <a:cs typeface="Raleway"/>
              </a:rPr>
              <a:t>Communications </a:t>
            </a:r>
            <a:r>
              <a:rPr lang="en-US" altLang="en-US" sz="6000" b="1" dirty="0">
                <a:solidFill>
                  <a:srgbClr val="0099D2"/>
                </a:solidFill>
                <a:latin typeface="Raleway"/>
                <a:cs typeface="Raleway"/>
              </a:rPr>
              <a:t>is important for advocacy.</a:t>
            </a:r>
          </a:p>
        </p:txBody>
      </p:sp>
    </p:spTree>
    <p:extLst>
      <p:ext uri="{BB962C8B-B14F-4D97-AF65-F5344CB8AC3E}">
        <p14:creationId xmlns:p14="http://schemas.microsoft.com/office/powerpoint/2010/main" val="1024993650"/>
      </p:ext>
    </p:extLst>
  </p:cSld>
  <p:clrMapOvr>
    <a:masterClrMapping/>
  </p:clrMapOvr>
  <p:transition xmlns:p14="http://schemas.microsoft.com/office/powerpoint/2010/main" spd="slow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maxresdefault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4" r="55106" b="-1272"/>
          <a:stretch/>
        </p:blipFill>
        <p:spPr>
          <a:xfrm>
            <a:off x="2594621" y="1061638"/>
            <a:ext cx="4021095" cy="4549883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56275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990602" y="1676400"/>
            <a:ext cx="756602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6000" b="1" dirty="0" smtClean="0">
                <a:solidFill>
                  <a:srgbClr val="0099D2"/>
                </a:solidFill>
                <a:latin typeface="Raleway"/>
                <a:cs typeface="Raleway"/>
              </a:rPr>
              <a:t>Most twitter users access the </a:t>
            </a:r>
            <a:r>
              <a:rPr lang="en-US" altLang="en-US" sz="6000" b="1" dirty="0" smtClean="0">
                <a:solidFill>
                  <a:srgbClr val="0099D2"/>
                </a:solidFill>
                <a:latin typeface="Raleway"/>
                <a:cs typeface="Raleway"/>
              </a:rPr>
              <a:t>site from their laptops.</a:t>
            </a:r>
            <a:endParaRPr lang="en-US" altLang="en-US" sz="6000" b="1" dirty="0">
              <a:solidFill>
                <a:srgbClr val="0099D2"/>
              </a:solidFill>
              <a:latin typeface="Raleway"/>
              <a:cs typeface="Raleway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89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maxresdefault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01" t="-745" b="-425"/>
          <a:stretch/>
        </p:blipFill>
        <p:spPr>
          <a:xfrm>
            <a:off x="2578042" y="1042680"/>
            <a:ext cx="4272255" cy="4530925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45992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990602" y="2138065"/>
            <a:ext cx="75660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6000" b="1" dirty="0" smtClean="0">
                <a:solidFill>
                  <a:srgbClr val="0099D2"/>
                </a:solidFill>
                <a:latin typeface="Raleway"/>
                <a:cs typeface="Raleway"/>
              </a:rPr>
              <a:t>Story telling is important.</a:t>
            </a:r>
            <a:endParaRPr lang="en-US" altLang="en-US" sz="6000" b="1" dirty="0">
              <a:solidFill>
                <a:srgbClr val="0099D2"/>
              </a:solidFill>
              <a:latin typeface="Raleway"/>
              <a:cs typeface="Raleway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87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5" descr="maxresdefault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4" r="55106" b="-1272"/>
          <a:stretch/>
        </p:blipFill>
        <p:spPr>
          <a:xfrm>
            <a:off x="2594621" y="1061638"/>
            <a:ext cx="4021095" cy="454988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27585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990602" y="1676400"/>
            <a:ext cx="756602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6000" b="1" dirty="0" smtClean="0">
                <a:solidFill>
                  <a:srgbClr val="0099D2"/>
                </a:solidFill>
                <a:latin typeface="Raleway"/>
                <a:cs typeface="Raleway"/>
              </a:rPr>
              <a:t>Facebook is the biggest social media site.</a:t>
            </a:r>
            <a:endParaRPr lang="en-US" altLang="en-US" sz="6000" b="1" dirty="0">
              <a:solidFill>
                <a:srgbClr val="0099D2"/>
              </a:solidFill>
              <a:latin typeface="Raleway"/>
              <a:cs typeface="Raleway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0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5" descr="maxresdefault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4" r="55106" b="-1272"/>
          <a:stretch/>
        </p:blipFill>
        <p:spPr>
          <a:xfrm>
            <a:off x="2594621" y="1061638"/>
            <a:ext cx="4021095" cy="454988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23490855"/>
      </p:ext>
    </p:extLst>
  </p:cSld>
  <p:clrMapOvr>
    <a:masterClrMapping/>
  </p:clrMapOvr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7656</TotalTime>
  <Words>58</Words>
  <Application>Microsoft Macintosh PowerPoint</Application>
  <PresentationFormat>On-screen Show (4:3)</PresentationFormat>
  <Paragraphs>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AIDS 2016_Template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Anna Grimsrud</cp:lastModifiedBy>
  <cp:revision>118</cp:revision>
  <cp:lastPrinted>2017-01-16T15:31:13Z</cp:lastPrinted>
  <dcterms:created xsi:type="dcterms:W3CDTF">2017-01-13T09:09:35Z</dcterms:created>
  <dcterms:modified xsi:type="dcterms:W3CDTF">2018-07-25T14:40:28Z</dcterms:modified>
</cp:coreProperties>
</file>